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3" r:id="rId11"/>
    <p:sldId id="267" r:id="rId12"/>
    <p:sldId id="264" r:id="rId13"/>
    <p:sldId id="265" r:id="rId14"/>
    <p:sldId id="266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8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73E482-DCAF-4FEF-8FC8-158954417D39}" type="datetimeFigureOut">
              <a:rPr lang="en-CA" smtClean="0"/>
              <a:pPr/>
              <a:t>2015-04-02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CC00B-1680-4C4C-BB32-6C57650C73AF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Pembroke Kennels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 smtClean="0"/>
              <a:t>Natasha </a:t>
            </a:r>
            <a:r>
              <a:rPr lang="en-CA" dirty="0" err="1" smtClean="0"/>
              <a:t>Kee</a:t>
            </a:r>
            <a:endParaRPr lang="en-CA" dirty="0" smtClean="0"/>
          </a:p>
          <a:p>
            <a:r>
              <a:rPr lang="en-CA" dirty="0" smtClean="0"/>
              <a:t>&amp;</a:t>
            </a:r>
          </a:p>
          <a:p>
            <a:r>
              <a:rPr lang="en-CA" dirty="0" smtClean="0"/>
              <a:t>Christina </a:t>
            </a:r>
            <a:r>
              <a:rPr lang="en-CA" dirty="0" err="1" smtClean="0"/>
              <a:t>Phan</a:t>
            </a:r>
            <a:endParaRPr lang="en-CA" dirty="0"/>
          </a:p>
        </p:txBody>
      </p:sp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 Apr 01, 6 55 56 A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1103520_10154027098008504_1595959248_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052736"/>
            <a:ext cx="9144000" cy="4676849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ug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3999" cy="6858000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Future Development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Search engine for the database.</a:t>
            </a:r>
          </a:p>
          <a:p>
            <a:r>
              <a:rPr lang="en-CA" dirty="0" smtClean="0"/>
              <a:t>Allows users to search for specific characteristics they are looking for to adopt their own corgi from the site.</a:t>
            </a:r>
            <a:endParaRPr lang="en-CA" dirty="0"/>
          </a:p>
        </p:txBody>
      </p:sp>
    </p:spTree>
  </p:cSld>
  <p:clrMapOvr>
    <a:masterClrMapping/>
  </p:clrMapOvr>
  <p:transition advTm="15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492896"/>
            <a:ext cx="8229600" cy="1143000"/>
          </a:xfrm>
        </p:spPr>
        <p:txBody>
          <a:bodyPr/>
          <a:lstStyle/>
          <a:p>
            <a:r>
              <a:rPr lang="en-CA" dirty="0" smtClean="0"/>
              <a:t>FIN – Thank you for listening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About Pembroke Kennels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smtClean="0"/>
              <a:t>Dog Breeder Website : Pembroke Corgis</a:t>
            </a:r>
          </a:p>
          <a:p>
            <a:r>
              <a:rPr lang="en-CA" dirty="0" smtClean="0"/>
              <a:t>We wanted to have a fresh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updated theme to the many 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obsolete themes we 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researched for other dog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breeder sites.</a:t>
            </a:r>
          </a:p>
          <a:p>
            <a:r>
              <a:rPr lang="en-CA" dirty="0" smtClean="0"/>
              <a:t>Make a breeder site that was</a:t>
            </a:r>
          </a:p>
          <a:p>
            <a:pPr>
              <a:buNone/>
            </a:pPr>
            <a:r>
              <a:rPr lang="en-CA" dirty="0"/>
              <a:t>	</a:t>
            </a:r>
            <a:r>
              <a:rPr lang="en-CA" dirty="0" smtClean="0"/>
              <a:t>interactive online.</a:t>
            </a:r>
          </a:p>
        </p:txBody>
      </p:sp>
      <p:pic>
        <p:nvPicPr>
          <p:cNvPr id="4" name="Picture 3" descr="Welsh_Corgi_Pembroke_WPR_Kamien_07_10_0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40152" y="2420888"/>
            <a:ext cx="2655319" cy="3966877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Other Dog Breeding Sites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The problem:</a:t>
            </a:r>
          </a:p>
          <a:p>
            <a:pPr lvl="1"/>
            <a:r>
              <a:rPr lang="en-CA" dirty="0" smtClean="0"/>
              <a:t>Outdated design</a:t>
            </a:r>
          </a:p>
          <a:p>
            <a:pPr lvl="1"/>
            <a:r>
              <a:rPr lang="en-CA" dirty="0" smtClean="0"/>
              <a:t>Messy interface</a:t>
            </a:r>
          </a:p>
          <a:p>
            <a:pPr lvl="1"/>
            <a:r>
              <a:rPr lang="en-CA" dirty="0" smtClean="0"/>
              <a:t>Hard to navigate</a:t>
            </a:r>
          </a:p>
          <a:p>
            <a:pPr lvl="1"/>
            <a:r>
              <a:rPr lang="en-CA" dirty="0" smtClean="0"/>
              <a:t>Often tacky color themes</a:t>
            </a:r>
          </a:p>
          <a:p>
            <a:pPr lvl="1"/>
            <a:endParaRPr lang="en-CA" dirty="0"/>
          </a:p>
        </p:txBody>
      </p:sp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k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Tm="15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irefram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09165"/>
            <a:ext cx="9144000" cy="623967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o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nte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advTm="15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976</TotalTime>
  <Words>74</Words>
  <Application>Microsoft Office PowerPoint</Application>
  <PresentationFormat>On-screen Show (4:3)</PresentationFormat>
  <Paragraphs>23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Pembroke Kennels</vt:lpstr>
      <vt:lpstr>About Pembroke Kennels</vt:lpstr>
      <vt:lpstr>Other Dog Breeding Sites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Future Development</vt:lpstr>
      <vt:lpstr>FIN – Thank you for listening</vt:lpstr>
    </vt:vector>
  </TitlesOfParts>
  <Company>Hewlett-Packard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Tasha</dc:creator>
  <cp:lastModifiedBy>Tasha</cp:lastModifiedBy>
  <cp:revision>30</cp:revision>
  <dcterms:created xsi:type="dcterms:W3CDTF">2015-03-31T19:27:30Z</dcterms:created>
  <dcterms:modified xsi:type="dcterms:W3CDTF">2015-04-02T15:32:16Z</dcterms:modified>
</cp:coreProperties>
</file>

<file path=docProps/thumbnail.jpeg>
</file>